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9"/>
  </p:notesMasterIdLst>
  <p:sldIdLst>
    <p:sldId id="950" r:id="rId2"/>
    <p:sldId id="1090" r:id="rId3"/>
    <p:sldId id="1059" r:id="rId4"/>
    <p:sldId id="1055" r:id="rId5"/>
    <p:sldId id="453" r:id="rId6"/>
    <p:sldId id="447" r:id="rId7"/>
    <p:sldId id="448" r:id="rId8"/>
    <p:sldId id="449" r:id="rId9"/>
    <p:sldId id="518" r:id="rId10"/>
    <p:sldId id="523" r:id="rId11"/>
    <p:sldId id="520" r:id="rId12"/>
    <p:sldId id="524" r:id="rId13"/>
    <p:sldId id="521" r:id="rId14"/>
    <p:sldId id="522" r:id="rId15"/>
    <p:sldId id="1056" r:id="rId16"/>
    <p:sldId id="545" r:id="rId17"/>
    <p:sldId id="546" r:id="rId18"/>
    <p:sldId id="547" r:id="rId19"/>
    <p:sldId id="548" r:id="rId20"/>
    <p:sldId id="1080" r:id="rId21"/>
    <p:sldId id="642" r:id="rId22"/>
    <p:sldId id="643" r:id="rId23"/>
    <p:sldId id="644" r:id="rId24"/>
    <p:sldId id="645" r:id="rId25"/>
    <p:sldId id="954" r:id="rId26"/>
    <p:sldId id="1010" r:id="rId27"/>
    <p:sldId id="1032" r:id="rId28"/>
    <p:sldId id="1046" r:id="rId29"/>
    <p:sldId id="1031" r:id="rId30"/>
    <p:sldId id="1047" r:id="rId31"/>
    <p:sldId id="1043" r:id="rId32"/>
    <p:sldId id="956" r:id="rId33"/>
    <p:sldId id="1033" r:id="rId34"/>
    <p:sldId id="1091" r:id="rId35"/>
    <p:sldId id="1092" r:id="rId36"/>
    <p:sldId id="1084" r:id="rId37"/>
    <p:sldId id="946" r:id="rId3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6A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461" autoAdjust="0"/>
    <p:restoredTop sz="82272" autoAdjust="0"/>
  </p:normalViewPr>
  <p:slideViewPr>
    <p:cSldViewPr>
      <p:cViewPr varScale="1">
        <p:scale>
          <a:sx n="92" d="100"/>
          <a:sy n="92" d="100"/>
        </p:scale>
        <p:origin x="1812" y="78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23/11/2023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16018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89870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42048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90831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56150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26170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63859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49412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23/11/2023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23/11/2023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23/11/2023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23/11/2023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23/11/2023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23/11/2023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23/11/2023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23/11/2023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23/11/2023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23/11/2023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23/11/2023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436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23/11/2023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1FA438-06AA-FBAF-6598-C474F739A20A}"/>
              </a:ext>
            </a:extLst>
          </p:cNvPr>
          <p:cNvSpPr/>
          <p:nvPr userDrawn="1"/>
        </p:nvSpPr>
        <p:spPr>
          <a:xfrm>
            <a:off x="72008" y="5949280"/>
            <a:ext cx="899592" cy="773808"/>
          </a:xfrm>
          <a:prstGeom prst="rect">
            <a:avLst/>
          </a:prstGeom>
          <a:blipFill>
            <a:blip r:embed="rId1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A119C8-FA69-A36C-A18F-B470565B9C0C}"/>
              </a:ext>
            </a:extLst>
          </p:cNvPr>
          <p:cNvCxnSpPr>
            <a:cxnSpLocks/>
          </p:cNvCxnSpPr>
          <p:nvPr userDrawn="1"/>
        </p:nvCxnSpPr>
        <p:spPr>
          <a:xfrm>
            <a:off x="971600" y="6237312"/>
            <a:ext cx="77152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FB4C0C-9840-84EC-CAB9-6BA55788BC6D}"/>
              </a:ext>
            </a:extLst>
          </p:cNvPr>
          <p:cNvCxnSpPr>
            <a:cxnSpLocks/>
          </p:cNvCxnSpPr>
          <p:nvPr userDrawn="1"/>
        </p:nvCxnSpPr>
        <p:spPr>
          <a:xfrm>
            <a:off x="457200" y="764704"/>
            <a:ext cx="82296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Cornerstone City Church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Peninsula Plus Community</a:t>
            </a: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Hoo Are Ya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chemeClr val="bg1"/>
                </a:solidFill>
              </a:rPr>
              <a:t>26</a:t>
            </a:r>
            <a:r>
              <a:rPr lang="en-US" sz="2400" baseline="30000" dirty="0">
                <a:solidFill>
                  <a:schemeClr val="bg1"/>
                </a:solidFill>
              </a:rPr>
              <a:t>th</a:t>
            </a:r>
            <a:r>
              <a:rPr lang="en-US" sz="2400" dirty="0">
                <a:solidFill>
                  <a:schemeClr val="bg1"/>
                </a:solidFill>
              </a:rPr>
              <a:t> November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2023</a:t>
            </a:r>
          </a:p>
        </p:txBody>
      </p:sp>
    </p:spTree>
    <p:extLst>
      <p:ext uri="{BB962C8B-B14F-4D97-AF65-F5344CB8AC3E}">
        <p14:creationId xmlns:p14="http://schemas.microsoft.com/office/powerpoint/2010/main" val="190252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We worship the God who was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worship the God who is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worship the God who evermore will be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opened the prison doors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parted the raging sea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God He holds the victory yeah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1/5</a:t>
            </a:r>
          </a:p>
        </p:txBody>
      </p:sp>
    </p:spTree>
    <p:extLst>
      <p:ext uri="{BB962C8B-B14F-4D97-AF65-F5344CB8AC3E}">
        <p14:creationId xmlns:p14="http://schemas.microsoft.com/office/powerpoint/2010/main" val="40140713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There’s joy in the house of the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There’s joy in the house of the Lord today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we won’t be quiet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shout out Your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2/5</a:t>
            </a:r>
          </a:p>
        </p:txBody>
      </p:sp>
    </p:spTree>
    <p:extLst>
      <p:ext uri="{BB962C8B-B14F-4D97-AF65-F5344CB8AC3E}">
        <p14:creationId xmlns:p14="http://schemas.microsoft.com/office/powerpoint/2010/main" val="21756358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There’s joy in the house of the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Our God is surely in this place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we won’t be quiet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shout out Your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3/5</a:t>
            </a:r>
          </a:p>
        </p:txBody>
      </p:sp>
    </p:spTree>
    <p:extLst>
      <p:ext uri="{BB962C8B-B14F-4D97-AF65-F5344CB8AC3E}">
        <p14:creationId xmlns:p14="http://schemas.microsoft.com/office/powerpoint/2010/main" val="13551373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We sing to the God who heals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sing to the God who saves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sing to the God who always makes a way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He hung up on that cross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Then He rose up from that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God’s still rolling stones away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4/5</a:t>
            </a:r>
          </a:p>
        </p:txBody>
      </p:sp>
    </p:spTree>
    <p:extLst>
      <p:ext uri="{BB962C8B-B14F-4D97-AF65-F5344CB8AC3E}">
        <p14:creationId xmlns:p14="http://schemas.microsoft.com/office/powerpoint/2010/main" val="31344226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20688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We were the beggars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Now we’re royalty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were the prisoners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Now we’re running free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are forgiven accepted</a:t>
            </a:r>
          </a:p>
          <a:p>
            <a:r>
              <a:rPr lang="en-GB" sz="4000" dirty="0">
                <a:solidFill>
                  <a:schemeClr val="bg1"/>
                </a:solidFill>
              </a:rPr>
              <a:t>Redeemed by His grace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Let the house of the Lord sing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5/5</a:t>
            </a:r>
          </a:p>
        </p:txBody>
      </p:sp>
    </p:spTree>
    <p:extLst>
      <p:ext uri="{BB962C8B-B14F-4D97-AF65-F5344CB8AC3E}">
        <p14:creationId xmlns:p14="http://schemas.microsoft.com/office/powerpoint/2010/main" val="14192372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9503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endParaRPr lang="en-GB" sz="5400" b="0" i="0" dirty="0">
              <a:solidFill>
                <a:schemeClr val="bg1"/>
              </a:solidFill>
              <a:effectLst/>
              <a:latin typeface="akagi_probook"/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My Worship</a:t>
            </a:r>
          </a:p>
          <a:p>
            <a:b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</a:b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Song # 7098688</a:t>
            </a: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Philip Nathan Thompson |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Zenzo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Matoga</a:t>
            </a:r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© 2017 Integrity Worship Music (Admin. by Integrity Music Ltd)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Phil Thompson Worship (Admin. by Integrity Music Ltd)</a:t>
            </a:r>
          </a:p>
          <a:p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Zenzo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Matoga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 Music (Admin. by Integrity Music Ltd)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For use solely with the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SongSelect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® Terms of Use. All rights reserved. www.ccli.com</a:t>
            </a: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62740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You Lord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 are worthy</a:t>
            </a:r>
          </a:p>
          <a:p>
            <a:r>
              <a:rPr lang="en-GB" sz="4400" dirty="0">
                <a:solidFill>
                  <a:schemeClr val="bg1"/>
                </a:solidFill>
              </a:rPr>
              <a:t>And no one can worship You for 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For all of the things You've done for 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And no one can worship You for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39541377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Here's my worship</a:t>
            </a:r>
          </a:p>
          <a:p>
            <a:r>
              <a:rPr lang="en-GB" sz="4400" dirty="0">
                <a:solidFill>
                  <a:schemeClr val="bg1"/>
                </a:solidFill>
              </a:rPr>
              <a:t>All of my worship</a:t>
            </a:r>
          </a:p>
          <a:p>
            <a:r>
              <a:rPr lang="en-GB" sz="4400" dirty="0">
                <a:solidFill>
                  <a:schemeClr val="bg1"/>
                </a:solidFill>
              </a:rPr>
              <a:t>Receive my worship</a:t>
            </a:r>
          </a:p>
          <a:p>
            <a:r>
              <a:rPr lang="en-GB" sz="4400" dirty="0">
                <a:solidFill>
                  <a:schemeClr val="bg1"/>
                </a:solidFill>
              </a:rPr>
              <a:t>All of my worship</a:t>
            </a:r>
            <a:br>
              <a:rPr lang="en-GB" sz="4400" dirty="0">
                <a:solidFill>
                  <a:schemeClr val="bg1"/>
                </a:solidFill>
              </a:rPr>
            </a:br>
            <a:endParaRPr lang="en-GB" sz="4400" dirty="0">
              <a:solidFill>
                <a:schemeClr val="bg1"/>
              </a:solidFill>
            </a:endParaRPr>
          </a:p>
          <a:p>
            <a:r>
              <a:rPr lang="en-GB" sz="44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22021960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452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And I will not be silent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will always worship You</a:t>
            </a:r>
          </a:p>
          <a:p>
            <a:r>
              <a:rPr lang="en-GB" sz="4400" dirty="0">
                <a:solidFill>
                  <a:schemeClr val="bg1"/>
                </a:solidFill>
              </a:rPr>
              <a:t>As long as I am breathing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will always worship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8974725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lectric - 3 Minute Countdown">
            <a:hlinkClick r:id="" action="ppaction://media"/>
            <a:extLst>
              <a:ext uri="{FF2B5EF4-FFF2-40B4-BE49-F238E27FC236}">
                <a16:creationId xmlns:a16="http://schemas.microsoft.com/office/drawing/2014/main" id="{261B41C3-5AC4-688F-F4CD-69E289A24B7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7544" y="1166018"/>
            <a:ext cx="8045450" cy="4525963"/>
          </a:xfrm>
        </p:spPr>
      </p:pic>
    </p:spTree>
    <p:extLst>
      <p:ext uri="{BB962C8B-B14F-4D97-AF65-F5344CB8AC3E}">
        <p14:creationId xmlns:p14="http://schemas.microsoft.com/office/powerpoint/2010/main" val="195536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768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Great Are You Lord</a:t>
            </a:r>
            <a:endParaRPr lang="en-GB" sz="6600" b="0" i="0" dirty="0">
              <a:solidFill>
                <a:srgbClr val="00A3E0"/>
              </a:solidFill>
              <a:effectLst/>
              <a:latin typeface="akagi_probook"/>
            </a:endParaRPr>
          </a:p>
          <a:p>
            <a:b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</a:br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CCLI Song # 6460220</a:t>
            </a:r>
          </a:p>
          <a:p>
            <a:endParaRPr lang="en-GB" sz="12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David Leonard | Jason Ingram | Leslie Jordan</a:t>
            </a:r>
          </a:p>
          <a:p>
            <a:endParaRPr lang="en-GB" sz="12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© 2012 Open Hands Music (Admin. by Essential Music Publishing LLC)</a:t>
            </a: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So Essential Tunes (Admin. by Essential Music Publishing LLC)</a:t>
            </a: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Integrity's Praise! Music (Admin. by Integrity Music Ltd)</a:t>
            </a: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Little Way Creative (Admin. by Integrity Music Ltd)</a:t>
            </a: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For use solely with the </a:t>
            </a:r>
            <a:r>
              <a:rPr lang="en-GB" sz="1200" b="0" i="0" dirty="0" err="1">
                <a:solidFill>
                  <a:srgbClr val="717171"/>
                </a:solidFill>
                <a:effectLst/>
                <a:latin typeface="akagi_probook"/>
              </a:rPr>
              <a:t>SongSelect</a:t>
            </a:r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® Terms of Use. All rights reserved. www.ccli.com</a:t>
            </a:r>
          </a:p>
          <a:p>
            <a:endParaRPr lang="en-GB" sz="12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CCLI Licence No. 33265</a:t>
            </a:r>
            <a:b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</a:br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94870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You give life You are love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 bring light to the darkness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 give hope You restore </a:t>
            </a:r>
            <a:r>
              <a:rPr lang="en-GB" sz="4400" dirty="0" err="1">
                <a:solidFill>
                  <a:schemeClr val="bg1"/>
                </a:solidFill>
              </a:rPr>
              <a:t>ev'ry</a:t>
            </a:r>
            <a:r>
              <a:rPr lang="en-GB" sz="4400" dirty="0">
                <a:solidFill>
                  <a:schemeClr val="bg1"/>
                </a:solidFill>
              </a:rPr>
              <a:t> heart that is broken</a:t>
            </a:r>
          </a:p>
          <a:p>
            <a:r>
              <a:rPr lang="en-GB" sz="4400" dirty="0">
                <a:solidFill>
                  <a:schemeClr val="bg1"/>
                </a:solidFill>
              </a:rPr>
              <a:t>And great are You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1802098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It's Your breath in our lungs</a:t>
            </a:r>
          </a:p>
          <a:p>
            <a:r>
              <a:rPr lang="en-GB" sz="4400" dirty="0">
                <a:solidFill>
                  <a:schemeClr val="bg1"/>
                </a:solidFill>
              </a:rPr>
              <a:t>So we pour out our praise</a:t>
            </a:r>
          </a:p>
          <a:p>
            <a:r>
              <a:rPr lang="en-GB" sz="4400" dirty="0">
                <a:solidFill>
                  <a:schemeClr val="bg1"/>
                </a:solidFill>
              </a:rPr>
              <a:t>We pour out our praise</a:t>
            </a:r>
          </a:p>
          <a:p>
            <a:r>
              <a:rPr lang="en-GB" sz="4400" dirty="0">
                <a:solidFill>
                  <a:schemeClr val="bg1"/>
                </a:solidFill>
              </a:rPr>
              <a:t>It's Your breath in our lungs</a:t>
            </a:r>
          </a:p>
          <a:p>
            <a:r>
              <a:rPr lang="en-GB" sz="4400" dirty="0">
                <a:solidFill>
                  <a:schemeClr val="bg1"/>
                </a:solidFill>
              </a:rPr>
              <a:t>So we pour out our praise to You only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36948519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And all the earth will shout Your praise</a:t>
            </a:r>
          </a:p>
          <a:p>
            <a:r>
              <a:rPr lang="en-GB" sz="4400" dirty="0">
                <a:solidFill>
                  <a:schemeClr val="bg1"/>
                </a:solidFill>
              </a:rPr>
              <a:t>Our hearts will cry these bones will sing</a:t>
            </a:r>
          </a:p>
          <a:p>
            <a:r>
              <a:rPr lang="en-GB" sz="4400" dirty="0">
                <a:solidFill>
                  <a:schemeClr val="bg1"/>
                </a:solidFill>
              </a:rPr>
              <a:t>Great are You Lord</a:t>
            </a:r>
          </a:p>
          <a:p>
            <a:r>
              <a:rPr lang="en-GB" sz="44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5284180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7170" name="Picture 2" descr="Ainsdale Methodist Church Notices">
            <a:extLst>
              <a:ext uri="{FF2B5EF4-FFF2-40B4-BE49-F238E27FC236}">
                <a16:creationId xmlns:a16="http://schemas.microsoft.com/office/drawing/2014/main" id="{3EEB5152-0F8F-378F-8135-B6033343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27113"/>
            <a:ext cx="9144000" cy="480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41821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B67CFA0-A95E-9360-2CBA-AACF388E4B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2956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5999F1B-CDFE-F793-63FF-3903FA5B94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14464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E1DDB61-D453-91ED-211B-5E2087624A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8125" y="0"/>
            <a:ext cx="48477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84030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1510FBA-4D91-4F36-F80B-C22D21AFB7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6698" y="0"/>
            <a:ext cx="48306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1905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69389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C7B9AB-58B0-71F0-A094-471632581917}"/>
              </a:ext>
            </a:extLst>
          </p:cNvPr>
          <p:cNvSpPr txBox="1"/>
          <p:nvPr/>
        </p:nvSpPr>
        <p:spPr>
          <a:xfrm>
            <a:off x="1691680" y="260648"/>
            <a:ext cx="6000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Christmas </a:t>
            </a:r>
            <a:r>
              <a:rPr lang="en-GB" dirty="0" err="1">
                <a:solidFill>
                  <a:schemeClr val="bg1"/>
                </a:solidFill>
              </a:rPr>
              <a:t>Celebrationson</a:t>
            </a:r>
            <a:r>
              <a:rPr lang="en-GB" dirty="0">
                <a:solidFill>
                  <a:schemeClr val="bg1"/>
                </a:solidFill>
              </a:rPr>
              <a:t> 8</a:t>
            </a:r>
            <a:r>
              <a:rPr lang="en-GB" baseline="30000" dirty="0">
                <a:solidFill>
                  <a:schemeClr val="bg1"/>
                </a:solidFill>
              </a:rPr>
              <a:t>th</a:t>
            </a:r>
            <a:r>
              <a:rPr lang="en-GB" dirty="0">
                <a:solidFill>
                  <a:schemeClr val="bg1"/>
                </a:solidFill>
              </a:rPr>
              <a:t> December in Hoo Square at 6pm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7B43E3-B54D-2012-DF27-232E3C373A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52736"/>
            <a:ext cx="9144000" cy="403085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AF5CE2F-6E74-DEFB-D7E6-FCE833A63907}"/>
              </a:ext>
            </a:extLst>
          </p:cNvPr>
          <p:cNvSpPr txBox="1"/>
          <p:nvPr/>
        </p:nvSpPr>
        <p:spPr>
          <a:xfrm>
            <a:off x="1475656" y="5435932"/>
            <a:ext cx="70138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Practice on Monday 4</a:t>
            </a:r>
            <a:r>
              <a:rPr lang="en-GB" baseline="30000" dirty="0">
                <a:solidFill>
                  <a:schemeClr val="bg1"/>
                </a:solidFill>
              </a:rPr>
              <a:t>th</a:t>
            </a:r>
            <a:r>
              <a:rPr lang="en-GB" dirty="0">
                <a:solidFill>
                  <a:schemeClr val="bg1"/>
                </a:solidFill>
              </a:rPr>
              <a:t> December at Dele &amp; Florence house. 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Contact Dele/Florence if you are interested  and want to sing in our choir</a:t>
            </a:r>
          </a:p>
        </p:txBody>
      </p:sp>
    </p:spTree>
    <p:extLst>
      <p:ext uri="{BB962C8B-B14F-4D97-AF65-F5344CB8AC3E}">
        <p14:creationId xmlns:p14="http://schemas.microsoft.com/office/powerpoint/2010/main" val="40315496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F565206-FE5B-95E2-2E62-D8FD3F3F8A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93685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FC233-7EE9-99E8-BE6F-9FDE708963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91FB1DF-2419-22DF-01DE-20F324D5F9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5103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0E41B3B-7004-1434-BF11-D97AC1953C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9907" y="0"/>
            <a:ext cx="48841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5903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D30EE-DD4C-8715-8FBC-9C04CB854C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6FA826-FBA1-64AA-4367-0CF15C9DF2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2724DB-916E-B6F7-FD29-7E8EA59649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653" y="44624"/>
            <a:ext cx="6970699" cy="6785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02224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D166E-6075-6864-85BC-506A38DFA7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E4B35F-C7F7-ED6B-84AC-D006DD97F8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FC1567-D44D-1DA7-6F22-A90F02D07C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3187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31370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C43FA2A-3045-29D5-1002-B867C02860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078" y="1893869"/>
            <a:ext cx="6577844" cy="3862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78914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323528" y="116632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2 Corinthians 14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May the grace of the Lord Jesus Christ, and the love of God, and the fellowship of the Holy Spirit be with you all</a:t>
            </a:r>
          </a:p>
        </p:txBody>
      </p:sp>
    </p:spTree>
    <p:extLst>
      <p:ext uri="{BB962C8B-B14F-4D97-AF65-F5344CB8AC3E}">
        <p14:creationId xmlns:p14="http://schemas.microsoft.com/office/powerpoint/2010/main" val="17468503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PERFECT PRAISE. Praise the Lord dear Saint. The Lord is… | by Rogers  Kisambira | Medium">
            <a:extLst>
              <a:ext uri="{FF2B5EF4-FFF2-40B4-BE49-F238E27FC236}">
                <a16:creationId xmlns:a16="http://schemas.microsoft.com/office/drawing/2014/main" id="{03530199-C205-5889-140C-73EE934F89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143000"/>
            <a:ext cx="6096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68789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Everlasting God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Song # 4556538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Brenton Brown | Ken Riley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2005 Thankyou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1073171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Strength will rise as we wait upon the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will wait upon the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will wait upon the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Strength will rise as we wait upon the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will wait upon the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will wait upon the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22035287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000" dirty="0">
              <a:solidFill>
                <a:schemeClr val="bg1"/>
              </a:solidFill>
            </a:endParaRPr>
          </a:p>
          <a:p>
            <a:endParaRPr lang="en-GB" sz="5000" dirty="0">
              <a:solidFill>
                <a:schemeClr val="bg1"/>
              </a:solidFill>
            </a:endParaRPr>
          </a:p>
          <a:p>
            <a:r>
              <a:rPr lang="en-GB" sz="5000" dirty="0">
                <a:solidFill>
                  <a:schemeClr val="bg1"/>
                </a:solidFill>
              </a:rPr>
              <a:t>Our God You reign forever</a:t>
            </a:r>
          </a:p>
          <a:p>
            <a:r>
              <a:rPr lang="en-GB" sz="5000" dirty="0">
                <a:solidFill>
                  <a:schemeClr val="bg1"/>
                </a:solidFill>
              </a:rPr>
              <a:t>Our Hope our strong </a:t>
            </a:r>
            <a:r>
              <a:rPr lang="en-GB" sz="5000" dirty="0" err="1">
                <a:solidFill>
                  <a:schemeClr val="bg1"/>
                </a:solidFill>
              </a:rPr>
              <a:t>Deliv'rer</a:t>
            </a:r>
            <a:endParaRPr lang="en-GB" sz="5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2888038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79" y="836712"/>
            <a:ext cx="8856984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 are the everlasting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 everlasting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do not faint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won't grow weary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You're the defender of the weak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comfort those in need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lift us up on wings like eagles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3005588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House Of The Lord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7168995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2020 Phil Wickham </a:t>
            </a:r>
            <a:r>
              <a:rPr lang="en-GB" sz="1200" dirty="0" err="1">
                <a:solidFill>
                  <a:schemeClr val="bg1"/>
                </a:solidFill>
              </a:rPr>
              <a:t>MusicSimply</a:t>
            </a:r>
            <a:r>
              <a:rPr lang="en-GB" sz="1200" dirty="0">
                <a:solidFill>
                  <a:schemeClr val="bg1"/>
                </a:solidFill>
              </a:rPr>
              <a:t> Global </a:t>
            </a:r>
            <a:r>
              <a:rPr lang="en-GB" sz="1200" dirty="0" err="1">
                <a:solidFill>
                  <a:schemeClr val="bg1"/>
                </a:solidFill>
              </a:rPr>
              <a:t>SongsBe</a:t>
            </a:r>
            <a:r>
              <a:rPr lang="en-GB" sz="1200" dirty="0">
                <a:solidFill>
                  <a:schemeClr val="bg1"/>
                </a:solidFill>
              </a:rPr>
              <a:t> Essential </a:t>
            </a:r>
            <a:r>
              <a:rPr lang="en-GB" sz="1200" dirty="0" err="1">
                <a:solidFill>
                  <a:schemeClr val="bg1"/>
                </a:solidFill>
              </a:rPr>
              <a:t>SongsCashagamble</a:t>
            </a:r>
            <a:r>
              <a:rPr lang="en-GB" sz="1200" dirty="0">
                <a:solidFill>
                  <a:schemeClr val="bg1"/>
                </a:solidFill>
              </a:rPr>
              <a:t> Jet Music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Note: Reproduction of this sheet music requires a CCLI Music Reproduction Licence. Please report all copies.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9403829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8186</TotalTime>
  <Words>787</Words>
  <Application>Microsoft Office PowerPoint</Application>
  <PresentationFormat>On-screen Show (4:3)</PresentationFormat>
  <Paragraphs>146</Paragraphs>
  <Slides>37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2" baseType="lpstr">
      <vt:lpstr>akagi_probook</vt:lpstr>
      <vt:lpstr>Arial</vt:lpstr>
      <vt:lpstr>Calibri</vt:lpstr>
      <vt:lpstr>Rockwell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422</cp:revision>
  <dcterms:created xsi:type="dcterms:W3CDTF">2019-09-23T12:06:27Z</dcterms:created>
  <dcterms:modified xsi:type="dcterms:W3CDTF">2023-11-23T20:01:49Z</dcterms:modified>
</cp:coreProperties>
</file>

<file path=docProps/thumbnail.jpeg>
</file>